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94E0"/>
    <a:srgbClr val="0F95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2334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432D4-4655-49D2-BFD1-C60149187371}" type="datetimeFigureOut">
              <a:rPr lang="pl-PL" smtClean="0"/>
              <a:t>2018-03-15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34405-680C-433A-B787-286798BA3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4714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F6C4E-E645-46C6-96E0-F9F9A7EDC3CD}" type="datetimeFigureOut">
              <a:rPr lang="pl-PL" smtClean="0"/>
              <a:t>2018-03-15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4C03B-9A1F-46FE-AF30-09EB983A3E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06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A4C03B-9A1F-46FE-AF30-09EB983A3EEF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3567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F46-20E0-487C-ABD6-8056789ACF59}" type="datetimeFigureOut">
              <a:rPr lang="pl-PL" smtClean="0"/>
              <a:t>2018-03-15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6A7-92FD-494A-9A9D-8537B7B341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0456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F46-20E0-487C-ABD6-8056789ACF59}" type="datetimeFigureOut">
              <a:rPr lang="pl-PL" smtClean="0"/>
              <a:t>2018-03-15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6A7-92FD-494A-9A9D-8537B7B341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967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F46-20E0-487C-ABD6-8056789ACF59}" type="datetimeFigureOut">
              <a:rPr lang="pl-PL" smtClean="0"/>
              <a:t>2018-03-15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6A7-92FD-494A-9A9D-8537B7B341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3596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F46-20E0-487C-ABD6-8056789ACF59}" type="datetimeFigureOut">
              <a:rPr lang="pl-PL" smtClean="0"/>
              <a:t>2018-03-15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6A7-92FD-494A-9A9D-8537B7B341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71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F46-20E0-487C-ABD6-8056789ACF59}" type="datetimeFigureOut">
              <a:rPr lang="pl-PL" smtClean="0"/>
              <a:t>2018-03-15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6A7-92FD-494A-9A9D-8537B7B341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802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F46-20E0-487C-ABD6-8056789ACF59}" type="datetimeFigureOut">
              <a:rPr lang="pl-PL" smtClean="0"/>
              <a:t>2018-03-15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6A7-92FD-494A-9A9D-8537B7B341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739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F46-20E0-487C-ABD6-8056789ACF59}" type="datetimeFigureOut">
              <a:rPr lang="pl-PL" smtClean="0"/>
              <a:t>2018-03-15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6A7-92FD-494A-9A9D-8537B7B341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652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F46-20E0-487C-ABD6-8056789ACF59}" type="datetimeFigureOut">
              <a:rPr lang="pl-PL" smtClean="0"/>
              <a:t>2018-03-15</a:t>
            </a:fld>
            <a:endParaRPr lang="pl-P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6A7-92FD-494A-9A9D-8537B7B341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5830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F46-20E0-487C-ABD6-8056789ACF59}" type="datetimeFigureOut">
              <a:rPr lang="pl-PL" smtClean="0"/>
              <a:t>2018-03-15</a:t>
            </a:fld>
            <a:endParaRPr lang="pl-P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6A7-92FD-494A-9A9D-8537B7B341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743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F46-20E0-487C-ABD6-8056789ACF59}" type="datetimeFigureOut">
              <a:rPr lang="pl-PL" smtClean="0"/>
              <a:t>2018-03-15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6A7-92FD-494A-9A9D-8537B7B341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087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 dirty="0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F46-20E0-487C-ABD6-8056789ACF59}" type="datetimeFigureOut">
              <a:rPr lang="pl-PL" smtClean="0"/>
              <a:t>2018-03-15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6A7-92FD-494A-9A9D-8537B7B341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987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93F46-20E0-487C-ABD6-8056789ACF59}" type="datetimeFigureOut">
              <a:rPr lang="pl-PL" smtClean="0"/>
              <a:t>2018-03-15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CB6A7-92FD-494A-9A9D-8537B7B341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4516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bg1"/>
            </a:gs>
            <a:gs pos="31000">
              <a:schemeClr val="accent1">
                <a:lumMod val="7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516" y="135664"/>
            <a:ext cx="1753660" cy="979857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203199" y="274133"/>
            <a:ext cx="3911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 smtClean="0">
                <a:latin typeface="Georgia" panose="02040502050405020303" pitchFamily="18" charset="0"/>
                <a:ea typeface="Batang" panose="02030600000101010101" pitchFamily="18" charset="-127"/>
              </a:rPr>
              <a:t>BEZPŁATNE</a:t>
            </a:r>
          </a:p>
          <a:p>
            <a:r>
              <a:rPr lang="pl-PL" sz="3600" b="1" dirty="0" smtClean="0">
                <a:latin typeface="Georgia" panose="02040502050405020303" pitchFamily="18" charset="0"/>
                <a:ea typeface="Batang" panose="02030600000101010101" pitchFamily="18" charset="-127"/>
              </a:rPr>
              <a:t>KURSY </a:t>
            </a:r>
          </a:p>
          <a:p>
            <a:r>
              <a:rPr lang="pl-PL" sz="3600" b="1" dirty="0" smtClean="0">
                <a:latin typeface="Georgia" panose="02040502050405020303" pitchFamily="18" charset="0"/>
                <a:ea typeface="Batang" panose="02030600000101010101" pitchFamily="18" charset="-127"/>
              </a:rPr>
              <a:t>ZAWODOWE</a:t>
            </a:r>
            <a:endParaRPr lang="pl-PL" sz="3600" b="1" dirty="0">
              <a:latin typeface="Georgia" panose="02040502050405020303" pitchFamily="18" charset="0"/>
              <a:ea typeface="Batang" panose="02030600000101010101" pitchFamily="18" charset="-127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-42603" y="1474461"/>
            <a:ext cx="705993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dirty="0"/>
              <a:t>Magazynier – sprzedawca z obsługą wózka widłowego oraz kasy fiskalnej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dirty="0" smtClean="0"/>
              <a:t>Grafik </a:t>
            </a:r>
            <a:r>
              <a:rPr lang="pl-PL" sz="2400" dirty="0" smtClean="0"/>
              <a:t>komputerowy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dirty="0" smtClean="0"/>
              <a:t>Elektryk </a:t>
            </a:r>
            <a:r>
              <a:rPr lang="pl-PL" sz="2400" dirty="0" smtClean="0"/>
              <a:t>z uprawnieniami SEP do 1 </a:t>
            </a:r>
            <a:r>
              <a:rPr lang="pl-PL" sz="2400" dirty="0" err="1" smtClean="0"/>
              <a:t>kV</a:t>
            </a:r>
            <a:endParaRPr lang="pl-PL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sz="2800" dirty="0" smtClean="0"/>
          </a:p>
        </p:txBody>
      </p:sp>
      <p:sp>
        <p:nvSpPr>
          <p:cNvPr id="15" name="pole tekstowe 14"/>
          <p:cNvSpPr txBox="1"/>
          <p:nvPr/>
        </p:nvSpPr>
        <p:spPr>
          <a:xfrm>
            <a:off x="1" y="5564221"/>
            <a:ext cx="6858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u="sng" dirty="0" smtClean="0"/>
              <a:t>Warunki uczestnictwa</a:t>
            </a:r>
            <a:r>
              <a:rPr lang="pl-PL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 smtClean="0"/>
              <a:t>wiek od 18 do 24 lat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/>
              <a:t>z</a:t>
            </a:r>
            <a:r>
              <a:rPr lang="pl-PL" dirty="0" smtClean="0"/>
              <a:t>amieszkały woj. śląskie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/>
              <a:t>o</a:t>
            </a:r>
            <a:r>
              <a:rPr lang="pl-PL" dirty="0" smtClean="0"/>
              <a:t>soba nieucząca się dziennie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/>
              <a:t>o</a:t>
            </a:r>
            <a:r>
              <a:rPr lang="pl-PL" dirty="0" smtClean="0"/>
              <a:t>soba niepracująca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/>
              <a:t>w</a:t>
            </a:r>
            <a:r>
              <a:rPr lang="pl-PL" dirty="0" smtClean="0"/>
              <a:t>ykształcenie od gimnazjalnego do średniego</a:t>
            </a:r>
          </a:p>
          <a:p>
            <a:endParaRPr lang="pl-PL" dirty="0" smtClean="0"/>
          </a:p>
          <a:p>
            <a:endParaRPr lang="pl-PL" dirty="0"/>
          </a:p>
          <a:p>
            <a:r>
              <a:rPr lang="pl-PL" sz="2000" b="1" i="1" dirty="0" smtClean="0"/>
              <a:t>Termin realizacji: jesień 2017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 smtClean="0"/>
          </a:p>
        </p:txBody>
      </p:sp>
      <p:sp>
        <p:nvSpPr>
          <p:cNvPr id="17" name="Schemat blokowy: dokument 16"/>
          <p:cNvSpPr/>
          <p:nvPr/>
        </p:nvSpPr>
        <p:spPr>
          <a:xfrm>
            <a:off x="0" y="7439025"/>
            <a:ext cx="6858000" cy="1724430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8" name="Obraz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836" y="7899340"/>
            <a:ext cx="665097" cy="665097"/>
          </a:xfrm>
          <a:prstGeom prst="rect">
            <a:avLst/>
          </a:prstGeom>
        </p:spPr>
      </p:pic>
      <p:sp>
        <p:nvSpPr>
          <p:cNvPr id="19" name="pole tekstowe 18"/>
          <p:cNvSpPr txBox="1"/>
          <p:nvPr/>
        </p:nvSpPr>
        <p:spPr>
          <a:xfrm>
            <a:off x="-1" y="7613359"/>
            <a:ext cx="6229351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 smtClean="0">
                <a:latin typeface="Calibri" panose="020F0502020204030204" pitchFamily="34" charset="0"/>
              </a:rPr>
              <a:t>Ośrodek Szkolenia Zawodowego OHP w Wodzisławiu Śląskim</a:t>
            </a:r>
          </a:p>
          <a:p>
            <a:pPr>
              <a:lnSpc>
                <a:spcPct val="150000"/>
              </a:lnSpc>
            </a:pPr>
            <a:r>
              <a:rPr lang="pl-PL" dirty="0" smtClean="0">
                <a:latin typeface="Calibri" panose="020F0502020204030204" pitchFamily="34" charset="0"/>
              </a:rPr>
              <a:t>Os. 1 Maja 16 A, 44-304 Wodzisław Śląski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Calibri" panose="020F0502020204030204" pitchFamily="34" charset="0"/>
              </a:rPr>
              <a:t>t</a:t>
            </a:r>
            <a:r>
              <a:rPr lang="pl-PL" dirty="0" smtClean="0">
                <a:latin typeface="Calibri" panose="020F0502020204030204" pitchFamily="34" charset="0"/>
              </a:rPr>
              <a:t>el. 32 729 32 00 lub mail: osz.wodzislaw@wp.pl</a:t>
            </a:r>
            <a:endParaRPr lang="pl-PL" dirty="0">
              <a:latin typeface="Calibri" panose="020F0502020204030204" pitchFamily="34" charset="0"/>
            </a:endParaRPr>
          </a:p>
        </p:txBody>
      </p:sp>
      <p:pic>
        <p:nvPicPr>
          <p:cNvPr id="10" name="Obraz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6101"/>
            <a:ext cx="6858000" cy="1781436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1876357" y="9337789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0" y="9337789"/>
            <a:ext cx="673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Termin realizacji: IV – VI 2018 r.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79913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</TotalTime>
  <Words>88</Words>
  <Application>Microsoft Office PowerPoint</Application>
  <PresentationFormat>Papier A4 (210x297 mm)</PresentationFormat>
  <Paragraphs>22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8" baseType="lpstr">
      <vt:lpstr>Batang</vt:lpstr>
      <vt:lpstr>Arial</vt:lpstr>
      <vt:lpstr>Calibri</vt:lpstr>
      <vt:lpstr>Calibri Light</vt:lpstr>
      <vt:lpstr>Georgia</vt:lpstr>
      <vt:lpstr>Wingdings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1</dc:creator>
  <cp:lastModifiedBy>1</cp:lastModifiedBy>
  <cp:revision>33</cp:revision>
  <cp:lastPrinted>2017-02-20T12:35:38Z</cp:lastPrinted>
  <dcterms:created xsi:type="dcterms:W3CDTF">2016-02-16T11:34:43Z</dcterms:created>
  <dcterms:modified xsi:type="dcterms:W3CDTF">2018-03-15T13:22:20Z</dcterms:modified>
</cp:coreProperties>
</file>